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63" r:id="rId6"/>
    <p:sldId id="259" r:id="rId7"/>
    <p:sldId id="261" r:id="rId8"/>
    <p:sldId id="260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60" y="1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335EF8-2B0F-9B9A-76E4-770462C93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B5CE0C-1895-247B-0FD0-050D6328A2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2E18-DE86-C468-1137-4466082D3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88E63-27D4-D5F2-B4F7-C52F7BD39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D5C27-331D-B2FA-76CE-3574FD0A53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9088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A8C832-0DEF-9974-FE37-FF10764DF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C9063-44F6-0CB1-860C-9CC07EEF2E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6D5A4-50CD-DF02-59F0-FDE5A86B0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4485C4-7F18-7258-7D0D-48672E9C8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5C347C-0DAB-F67C-1488-D13462173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7843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B753EA-EED4-9268-3D11-0F3894CFFD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61978-081E-7153-91C2-1C8BD1DD0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D15776-193D-7F96-FAC4-0E0A874CA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757FCF-0F25-D71D-9167-4072F26BD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BAA512-5C47-A687-C11D-102C3F82B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832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26A9A8-A66A-4DCE-0D4E-B038FF100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402512-D3EF-B331-EBD3-6C32C969D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B727BA-D38A-0E47-15B1-552F3DBB43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95E3D7-6E3D-8405-5A0F-C77B6A696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3F477-D7F0-CE0A-BD64-A1554EE9B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A2936E-8A01-971B-6892-8CA650B68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614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8B422-5A10-D5F9-F926-FD25282DF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8BAE5D-5F49-0074-4F96-0C1178179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28B1FA-0EB2-7316-5C42-370ECDBA3C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6DF7E1-0EF3-6064-F66B-7215657DC2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98A679-1F85-8807-6B56-51BD59F149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3FCC86B-9847-FDE6-8563-51AB8D3FE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8A2519-B940-FEE9-4D40-66CC80F6C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F4A704-A0CA-47E8-3D8E-F7D8CDF2D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3001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CF1E6-2060-3B39-3295-CA2FEC009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928B50E-C856-8B07-BE36-DE5722D75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26DE4D-1D89-BD1F-6EBE-4AC2AF584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919AC6-2A5F-4004-04DF-9AC8F008B7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0032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759C60-7C68-8A29-0E41-418D49C7B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A337469-237A-3AC2-1FD7-580E8DE6C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1303BB-B6F1-BB10-8D19-98AA745D8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3817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B1107-93F8-F020-34C8-7B5600649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A19C5C-EC40-88E3-6C99-93E18B056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D9C3E23-A4A4-D084-0524-1C9137A89F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A8F860-51A5-E81F-E647-D11C206C9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AD1C4C-45F7-09A1-38F1-B6467D27D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8BAF2F-219C-BB6A-BAD4-7C999C601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169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FFB7E-871A-6CFF-9806-3C62C04B08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984123-68B7-E11C-67D4-B10B2F2836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8B0FE3-E36E-3D0B-B290-7816D5A0E6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99ACA7-F2BA-FB92-7B35-F7EDCFBF01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FEC654-18DB-49AE-99B0-23ECFBFFC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EC172-2109-110C-374A-FEF04BAE46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4645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63D06-1625-FDD0-61B2-AAD73E83C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A8A363-F65E-CEE9-F8D8-C829FFD9EB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03F966-6239-1EED-9F23-6D8ED635CC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CE461F-2D33-8D0D-2202-459A67ED5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A3059-276F-B810-8C27-7DDC59470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91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77363A-7BAB-49C5-4ADF-997355A35C8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DD7D8CF-911B-1720-A91D-B929A4D617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98C9A0-94A4-F302-5EB9-2674F1026E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FD214-37E3-D96A-27DC-132B557F6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15E20C-435B-51C0-35C7-DBDB4BCF8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0268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71E53D-D076-10FD-5F51-86F02E1F8F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E1E4F7-07D2-FA82-C543-515C3B481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5019CB-011F-2760-F20B-2D3E628423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EBE11-19E5-44CB-8DBB-AD046C523096}" type="datetimeFigureOut">
              <a:rPr lang="en-GB" smtClean="0"/>
              <a:t>14/11/2023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BCD1B-E3D4-F2FE-ADDB-34AFB78E0C5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F985A4-C1F4-7D96-B09F-52F0CD33BF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A97956-44C6-45BE-9AE5-6833179FDA2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048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ullplatecookinglessons.blogspot.com/2011/06/fruit-skewers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d/3.0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049862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tr/nefis-g%C3%BClen-emoji-g%C4%B1da-y%C3%BCz-248577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026A84AF-6F58-471A-BF1F-10D8C03511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ED472F0-CBD6-D9C1-8C8B-91568BE953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728663"/>
            <a:ext cx="3785513" cy="2455972"/>
          </a:xfrm>
          <a:noFill/>
        </p:spPr>
        <p:txBody>
          <a:bodyPr>
            <a:normAutofit/>
          </a:bodyPr>
          <a:lstStyle/>
          <a:p>
            <a:pPr algn="l"/>
            <a:r>
              <a:rPr lang="en-GB" sz="5200" dirty="0"/>
              <a:t>Design &amp; Technology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02A283-2B95-91CA-EBC7-BF9A31539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853561"/>
            <a:ext cx="3785514" cy="2455972"/>
          </a:xfrm>
          <a:noFill/>
        </p:spPr>
        <p:txBody>
          <a:bodyPr>
            <a:noAutofit/>
          </a:bodyPr>
          <a:lstStyle/>
          <a:p>
            <a:pPr algn="l"/>
            <a:r>
              <a:rPr lang="en-GB" sz="4000" b="1" dirty="0"/>
              <a:t>Fruit Skewers</a:t>
            </a:r>
          </a:p>
          <a:p>
            <a:pPr algn="l"/>
            <a:r>
              <a:rPr lang="en-GB" sz="4000" b="1" dirty="0"/>
              <a:t>Autum Term</a:t>
            </a:r>
          </a:p>
          <a:p>
            <a:pPr algn="l"/>
            <a:r>
              <a:rPr lang="en-GB" sz="4000" b="1" dirty="0"/>
              <a:t>Oak Class</a:t>
            </a:r>
          </a:p>
        </p:txBody>
      </p:sp>
      <p:pic>
        <p:nvPicPr>
          <p:cNvPr id="7" name="Picture 6" descr="A bowl of fruit on skewers">
            <a:extLst>
              <a:ext uri="{FF2B5EF4-FFF2-40B4-BE49-F238E27FC236}">
                <a16:creationId xmlns:a16="http://schemas.microsoft.com/office/drawing/2014/main" id="{38E6B7E7-9B65-8708-48C8-45CE55FC131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1451"/>
          <a:stretch/>
        </p:blipFill>
        <p:spPr>
          <a:xfrm>
            <a:off x="5009505" y="10"/>
            <a:ext cx="7182495" cy="685799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DFF585C-7CD7-CE5C-1F31-A785D0739A66}"/>
              </a:ext>
            </a:extLst>
          </p:cNvPr>
          <p:cNvSpPr txBox="1"/>
          <p:nvPr/>
        </p:nvSpPr>
        <p:spPr>
          <a:xfrm>
            <a:off x="9865722" y="6657945"/>
            <a:ext cx="2326278" cy="200055"/>
          </a:xfrm>
          <a:prstGeom prst="rect">
            <a:avLst/>
          </a:prstGeom>
          <a:solidFill>
            <a:srgbClr val="000000"/>
          </a:solidFill>
        </p:spPr>
        <p:txBody>
          <a:bodyPr wrap="non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 dirty="0">
                <a:solidFill>
                  <a:srgbClr val="FFFFFF"/>
                </a:solidFill>
                <a:hlinkClick r:id="rId3" tooltip="https://fullplatecookinglessons.blogspot.com/2011/06/fruit-skewers.html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 dirty="0">
                <a:solidFill>
                  <a:srgbClr val="FFFFFF"/>
                </a:solidFill>
              </a:rPr>
              <a:t> by Unknown Author is licensed under </a:t>
            </a:r>
            <a:r>
              <a:rPr lang="en-GB" sz="700" dirty="0">
                <a:solidFill>
                  <a:srgbClr val="FFFFFF"/>
                </a:solidFill>
                <a:hlinkClick r:id="rId4" tooltip="https://creativecommons.org/licenses/by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BY-ND</a:t>
            </a:r>
            <a:endParaRPr lang="en-GB" sz="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66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4B1732-87E6-798D-9FF0-498A9F99BF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57118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33BB91E-B05D-0FA8-CD43-E90040A15742}"/>
              </a:ext>
            </a:extLst>
          </p:cNvPr>
          <p:cNvSpPr txBox="1"/>
          <p:nvPr/>
        </p:nvSpPr>
        <p:spPr>
          <a:xfrm>
            <a:off x="7193280" y="477520"/>
            <a:ext cx="4704430" cy="397031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600" b="1" dirty="0"/>
              <a:t>After washing our hands and putting on our aprons, we got to it!</a:t>
            </a:r>
          </a:p>
          <a:p>
            <a:endParaRPr lang="en-GB" sz="3600" b="1" dirty="0"/>
          </a:p>
          <a:p>
            <a:r>
              <a:rPr lang="en-GB" sz="3600" b="1" dirty="0"/>
              <a:t>We prepared our ingredients.</a:t>
            </a:r>
          </a:p>
        </p:txBody>
      </p:sp>
    </p:spTree>
    <p:extLst>
      <p:ext uri="{BB962C8B-B14F-4D97-AF65-F5344CB8AC3E}">
        <p14:creationId xmlns:p14="http://schemas.microsoft.com/office/powerpoint/2010/main" val="945674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0CCAACE-815D-4A79-875A-B7EFC28F7D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5" name="Picture 4" descr="A bunch of bananas on a white background&#10;&#10;Description automatically generated">
            <a:extLst>
              <a:ext uri="{FF2B5EF4-FFF2-40B4-BE49-F238E27FC236}">
                <a16:creationId xmlns:a16="http://schemas.microsoft.com/office/drawing/2014/main" id="{21C5CF5D-C23E-85E6-889E-7D3CB82CAF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262" r="10403" b="-2"/>
          <a:stretch/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84D911-0D98-9F54-5914-19EA7DC7E0C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-1" b="11124"/>
          <a:stretch/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34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D748C1-386E-D310-3B6D-2560E9C54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82" y="111017"/>
            <a:ext cx="5108658" cy="668677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77537F-DCA5-9570-86F8-6895992B3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4782" y="688853"/>
            <a:ext cx="5108658" cy="575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2172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E36AA0-CFF1-E8A0-4734-5CE62314B5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73" b="3355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F6651C-3240-C6B8-F84C-AADA3A0E6694}"/>
              </a:ext>
            </a:extLst>
          </p:cNvPr>
          <p:cNvSpPr txBox="1"/>
          <p:nvPr/>
        </p:nvSpPr>
        <p:spPr>
          <a:xfrm>
            <a:off x="7569200" y="558800"/>
            <a:ext cx="3891280" cy="1754326"/>
          </a:xfrm>
          <a:prstGeom prst="rect">
            <a:avLst/>
          </a:prstGeom>
        </p:spPr>
        <p:style>
          <a:lnRef idx="2">
            <a:schemeClr val="accent2">
              <a:shade val="15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600" b="1" dirty="0"/>
              <a:t>Once prepared, we slid our fruit on to the skewer.</a:t>
            </a:r>
          </a:p>
        </p:txBody>
      </p:sp>
    </p:spTree>
    <p:extLst>
      <p:ext uri="{BB962C8B-B14F-4D97-AF65-F5344CB8AC3E}">
        <p14:creationId xmlns:p14="http://schemas.microsoft.com/office/powerpoint/2010/main" val="2561147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F50F0E-D687-7D8A-1357-15CFF6535B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9899" r="-1" b="187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8B0AE54-7E50-3B0B-510F-BF1CF022AD33}"/>
              </a:ext>
            </a:extLst>
          </p:cNvPr>
          <p:cNvSpPr txBox="1"/>
          <p:nvPr/>
        </p:nvSpPr>
        <p:spPr>
          <a:xfrm>
            <a:off x="91440" y="0"/>
            <a:ext cx="2987040" cy="1569660"/>
          </a:xfrm>
          <a:prstGeom prst="rect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3200" dirty="0"/>
              <a:t>We covered our fruit skewer in plum sauce.</a:t>
            </a:r>
          </a:p>
        </p:txBody>
      </p:sp>
    </p:spTree>
    <p:extLst>
      <p:ext uri="{BB962C8B-B14F-4D97-AF65-F5344CB8AC3E}">
        <p14:creationId xmlns:p14="http://schemas.microsoft.com/office/powerpoint/2010/main" val="1992058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09704-9C32-79BA-F4F6-5EC1CB7961A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301" r="1" b="18130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4521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9EFD5F-CE3A-B9D2-E23B-FF7FEDE2BE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270" r="-1" b="39394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4EBA968-B1E3-8D9C-7079-ADB4D68A341B}"/>
              </a:ext>
            </a:extLst>
          </p:cNvPr>
          <p:cNvSpPr txBox="1"/>
          <p:nvPr/>
        </p:nvSpPr>
        <p:spPr>
          <a:xfrm>
            <a:off x="2946400" y="182880"/>
            <a:ext cx="3688080" cy="286232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600" dirty="0"/>
              <a:t>We tasted our fruit skewers and then we evaluated our  fabulous work.</a:t>
            </a:r>
          </a:p>
        </p:txBody>
      </p:sp>
    </p:spTree>
    <p:extLst>
      <p:ext uri="{BB962C8B-B14F-4D97-AF65-F5344CB8AC3E}">
        <p14:creationId xmlns:p14="http://schemas.microsoft.com/office/powerpoint/2010/main" val="8839570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1834E7-4F4C-7D42-9943-4B7F0F451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7669" y="643467"/>
            <a:ext cx="4763261" cy="5571066"/>
          </a:xfrm>
          <a:prstGeom prst="rect">
            <a:avLst/>
          </a:prstGeom>
        </p:spPr>
      </p:pic>
      <p:pic>
        <p:nvPicPr>
          <p:cNvPr id="5" name="Picture 4" descr="A yellow face with black eyes and tongue sticking out&#10;&#10;Description automatically generated">
            <a:extLst>
              <a:ext uri="{FF2B5EF4-FFF2-40B4-BE49-F238E27FC236}">
                <a16:creationId xmlns:a16="http://schemas.microsoft.com/office/drawing/2014/main" id="{BA6CA2B3-D2B8-54D4-0859-947132F6A2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256865" y="783166"/>
            <a:ext cx="5291667" cy="52916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FC3AB70-60CF-04B7-192D-905990D9560D}"/>
              </a:ext>
            </a:extLst>
          </p:cNvPr>
          <p:cNvSpPr txBox="1"/>
          <p:nvPr/>
        </p:nvSpPr>
        <p:spPr>
          <a:xfrm>
            <a:off x="6256865" y="283779"/>
            <a:ext cx="22460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Yummy!</a:t>
            </a:r>
          </a:p>
        </p:txBody>
      </p:sp>
    </p:spTree>
    <p:extLst>
      <p:ext uri="{BB962C8B-B14F-4D97-AF65-F5344CB8AC3E}">
        <p14:creationId xmlns:p14="http://schemas.microsoft.com/office/powerpoint/2010/main" val="3996514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75</Words>
  <Application>Microsoft Office PowerPoint</Application>
  <PresentationFormat>Widescreen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Design &amp; Technology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&amp; Technology</dc:title>
  <dc:creator>Nicky STEELE</dc:creator>
  <cp:lastModifiedBy>Nicky STEELE</cp:lastModifiedBy>
  <cp:revision>1</cp:revision>
  <dcterms:created xsi:type="dcterms:W3CDTF">2023-11-14T20:09:31Z</dcterms:created>
  <dcterms:modified xsi:type="dcterms:W3CDTF">2023-11-14T20:25:50Z</dcterms:modified>
</cp:coreProperties>
</file>